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56" r:id="rId3"/>
    <p:sldId id="259" r:id="rId4"/>
    <p:sldId id="260" r:id="rId5"/>
    <p:sldId id="258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unbun.boo.jp/okera/w_osanago/umi_hayasi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7712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84" b="83691" l="2157" r="94706">
                        <a14:foregroundMark x1="4216" y1="51502" x2="8627" y2="75751"/>
                        <a14:foregroundMark x1="8627" y1="75751" x2="63137" y2="81974"/>
                        <a14:foregroundMark x1="63137" y1="81974" x2="76471" y2="80687"/>
                        <a14:foregroundMark x1="76471" y1="80687" x2="88529" y2="83691"/>
                        <a14:foregroundMark x1="88529" y1="83691" x2="81471" y2="58369"/>
                        <a14:foregroundMark x1="81471" y1="58369" x2="64804" y2="52361"/>
                        <a14:foregroundMark x1="64804" y1="52361" x2="52549" y2="55794"/>
                        <a14:foregroundMark x1="52549" y1="55794" x2="36275" y2="50644"/>
                        <a14:foregroundMark x1="4020" y1="79828" x2="4608" y2="53219"/>
                        <a14:foregroundMark x1="4608" y1="53219" x2="9804" y2="65665"/>
                        <a14:foregroundMark x1="32941" y1="67167" x2="36275" y2="51502"/>
                        <a14:foregroundMark x1="87353" y1="84120" x2="91765" y2="60086"/>
                        <a14:foregroundMark x1="91765" y1="60086" x2="91765" y2="51073"/>
                        <a14:foregroundMark x1="81078" y1="79828" x2="69510" y2="79399"/>
                        <a14:foregroundMark x1="69510" y1="79399" x2="69510" y2="79399"/>
                        <a14:foregroundMark x1="57451" y1="75322" x2="71078" y2="75966"/>
                        <a14:foregroundMark x1="52549" y1="73391" x2="42059" y2="77468"/>
                        <a14:foregroundMark x1="34314" y1="78755" x2="10882" y2="82833"/>
                        <a14:foregroundMark x1="6176" y1="81760" x2="7745" y2="78326"/>
                        <a14:foregroundMark x1="28039" y1="83262" x2="49902" y2="81330"/>
                        <a14:foregroundMark x1="90196" y1="78326" x2="92647" y2="78326"/>
                        <a14:foregroundMark x1="93529" y1="74893" x2="93137" y2="56438"/>
                        <a14:foregroundMark x1="93137" y1="46567" x2="94706" y2="60300"/>
                        <a14:foregroundMark x1="86863" y1="33906" x2="49510" y2="32833"/>
                        <a14:foregroundMark x1="49510" y1="32833" x2="49020" y2="32403"/>
                        <a14:foregroundMark x1="42941" y1="34549" x2="4706" y2="34549"/>
                        <a14:foregroundMark x1="4706" y1="33906" x2="2451" y2="61803"/>
                        <a14:foregroundMark x1="2451" y1="50000" x2="4902" y2="34979"/>
                        <a14:foregroundMark x1="3725" y1="34549" x2="2843" y2="40343"/>
                        <a14:foregroundMark x1="13333" y1="62661" x2="13824" y2="52575"/>
                        <a14:foregroundMark x1="35392" y1="66094" x2="35588" y2="50644"/>
                        <a14:foregroundMark x1="34118" y1="35837" x2="36961" y2="57296"/>
                        <a14:foregroundMark x1="51275" y1="62661" x2="52157" y2="79828"/>
                        <a14:foregroundMark x1="70392" y1="54506" x2="70588" y2="69528"/>
                        <a14:foregroundMark x1="86667" y1="38412" x2="87549" y2="64163"/>
                        <a14:foregroundMark x1="87549" y1="64163" x2="88431" y2="66738"/>
                        <a14:foregroundMark x1="87059" y1="34549" x2="94706" y2="50644"/>
                        <a14:foregroundMark x1="86176" y1="33906" x2="93333" y2="45708"/>
                        <a14:foregroundMark x1="94216" y1="45708" x2="93824" y2="34549"/>
                        <a14:foregroundMark x1="2157" y1="72532" x2="2451" y2="64592"/>
                        <a14:foregroundMark x1="19804" y1="13948" x2="50294" y2="16309"/>
                        <a14:foregroundMark x1="50294" y1="16309" x2="70882" y2="15021"/>
                        <a14:foregroundMark x1="71471" y1="17811" x2="21765" y2="19313"/>
                        <a14:foregroundMark x1="21765" y1="19313" x2="18235" y2="10086"/>
                        <a14:backgroundMark x1="54804" y1="29614" x2="64608" y2="29614"/>
                      </a14:backgroundRemoval>
                    </a14:imgEffect>
                  </a14:imgLayer>
                </a14:imgProps>
              </a:ext>
            </a:extLst>
          </a:blip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80D16B-BABE-034D-AAD6-F350FDC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がくふのページ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1BF7-211F-954B-9F15-1B70682C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がくふには ちょさくけん（著作権）がある</a:t>
            </a:r>
            <a:endParaRPr kumimoji="1" lang="en-US" altLang="ja-JP" dirty="0"/>
          </a:p>
          <a:p>
            <a:r>
              <a:rPr lang="ja-JP" altLang="en-US"/>
              <a:t>おんがくのきょうかしょをつかう</a:t>
            </a:r>
            <a:endParaRPr lang="en-US" altLang="ja-JP" dirty="0"/>
          </a:p>
          <a:p>
            <a:r>
              <a:rPr kumimoji="1" lang="ja-JP" altLang="en-US"/>
              <a:t>ホームページをさんしょうする</a:t>
            </a:r>
            <a:endParaRPr kumimoji="1" lang="en-US" altLang="ja-JP" dirty="0"/>
          </a:p>
          <a:p>
            <a:r>
              <a:rPr lang="en-US" altLang="ja-JP" dirty="0"/>
              <a:t>Google</a:t>
            </a:r>
            <a:r>
              <a:rPr lang="ja-JP" altLang="en-US"/>
              <a:t>　「うみはひろいな　楽譜」でけんさく</a:t>
            </a:r>
            <a:endParaRPr lang="en-US" altLang="ja-JP" dirty="0"/>
          </a:p>
          <a:p>
            <a:r>
              <a:rPr kumimoji="1" lang="ja-JP" altLang="en-US"/>
              <a:t>簡単マイコン教室では，以下のサイトをつかった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http://bunbun.boo.jp/okera/w_osanago/umi_hayasi.htm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23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91DCCF-9637-6147-A8DA-0110E710CD6D}"/>
              </a:ext>
            </a:extLst>
          </p:cNvPr>
          <p:cNvSpPr/>
          <p:nvPr/>
        </p:nvSpPr>
        <p:spPr>
          <a:xfrm>
            <a:off x="3737494" y="591750"/>
            <a:ext cx="597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https://makecode.microbit.org/_Ji70e5cJR7R5</a:t>
            </a:r>
          </a:p>
        </p:txBody>
      </p:sp>
      <p:pic>
        <p:nvPicPr>
          <p:cNvPr id="6" name="図 5" descr="クロスワードパズル, テキスト, 屋内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C420C8C0-44CC-8041-9691-C79F977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1179647"/>
            <a:ext cx="1422400" cy="1422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6FC80A-7747-294F-8A55-9F9C7FBF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4" y="1482812"/>
            <a:ext cx="1901944" cy="530928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F6EB3F-7012-3647-A864-9FE2F598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91" y="1482812"/>
            <a:ext cx="2929099" cy="51991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301D75B-A015-C248-9C71-45BE4A31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310" y="2174262"/>
            <a:ext cx="2783486" cy="45077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BFB7E471-18DE-4745-8AB3-8A2B0A2983F6}"/>
              </a:ext>
            </a:extLst>
          </p:cNvPr>
          <p:cNvSpPr/>
          <p:nvPr/>
        </p:nvSpPr>
        <p:spPr>
          <a:xfrm>
            <a:off x="1768464" y="1454241"/>
            <a:ext cx="1181732" cy="8732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拡大</a:t>
            </a:r>
          </a:p>
        </p:txBody>
      </p:sp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123</Words>
  <Application>Microsoft Macintosh PowerPoint</Application>
  <PresentationFormat>A4 210 x 297 mm</PresentationFormat>
  <Paragraphs>25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micro:bit 教材データ</vt:lpstr>
      <vt:lpstr>メロディーを ならす</vt:lpstr>
      <vt:lpstr>がくふのページ</vt:lpstr>
      <vt:lpstr>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48</cp:revision>
  <cp:lastPrinted>2020-02-18T22:51:31Z</cp:lastPrinted>
  <dcterms:created xsi:type="dcterms:W3CDTF">2020-02-05T11:40:06Z</dcterms:created>
  <dcterms:modified xsi:type="dcterms:W3CDTF">2020-02-23T04:51:08Z</dcterms:modified>
</cp:coreProperties>
</file>